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ick of PalsyCover.jpg" descr="Sick of Palsy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2" name="sickpalsy1.jpg" descr="sickpalsy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653" y="0"/>
            <a:ext cx="689549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ickpalsy2.jpg" descr="sickpalsy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999" y="267787"/>
            <a:ext cx="13038798" cy="9218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ickpalsy3.jpg" descr="sickpalsy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805"/>
            <a:ext cx="13004800" cy="919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ickpalsy4.jpg" descr="sickpalsy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805"/>
            <a:ext cx="13004800" cy="9193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ickpalsy5.jpg" descr="sickpalsy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805"/>
            <a:ext cx="13004800" cy="919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ickpalsy6.jpg" descr="sickpalsy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805"/>
            <a:ext cx="13004800" cy="919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ickpalsy7.jpg" descr="sickpalsy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9805"/>
            <a:ext cx="13004800" cy="919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7" name="sickpalsy8.jpg" descr="sickpalsy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4653" y="0"/>
            <a:ext cx="689549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