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01.jpg" descr="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012.jpg" descr="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02.jpg" descr="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03.jpg" descr="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004.jpg" descr="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005.jpg" descr="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06.jpg" descr="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007.jpg" descr="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008.jpg" descr="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011.jpg" descr="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