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01.jpg" descr="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010.jpg" descr="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011.jpg" descr="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012.jpg" descr="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013.jpg" descr="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014.jpg" descr="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015.jpg" descr="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016.jpg" descr="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017.jpg" descr="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018.jpg" descr="0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019.jpg" descr="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02.jpg" descr="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020.jpg" descr="0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21.jpg" descr="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022.jpg" descr="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023.jpg" descr="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024.jpg" descr="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025.jpg" descr="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03.jpg" descr="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004.jpg" descr="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005.jpg" descr="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06.jpg" descr="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007.jpg" descr="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008.jpg" descr="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009.jpg" descr="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