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artimaeus Cover.jpg" descr="Bartimaeus 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Bartimaeus 001.jpg" descr="Bartimaeus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artimaeus 002.jpg" descr="Bartimaeus 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rtimaeus 003.jpg" descr="Bartimaeus 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artimaeus 004.jpg" descr="Bartimaeus 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Bartimaeus 005.jpg" descr="Bartimaeus 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artimaeus 006.jpg" descr="Bartimaeus 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artimaeus 007.jpg" descr="Bartimaeus 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Bartimaeus 008.jpg" descr="Bartimaeus 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