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ower Cover.jpg" descr="Sower Cov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"/>
          <p:cNvSpPr/>
          <p:nvPr/>
        </p:nvSpPr>
        <p:spPr>
          <a:xfrm>
            <a:off x="-25400" y="-25400"/>
            <a:ext cx="13055600" cy="9804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2" name="sower1.jpg" descr="sower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5658" y="0"/>
            <a:ext cx="6873484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ower2.jpg" descr="sower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2818"/>
            <a:ext cx="13004800" cy="9167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ower3.jpg" descr="sower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00099"/>
            <a:ext cx="13004800" cy="9153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ower4.jpg" descr="sower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2818"/>
            <a:ext cx="13004800" cy="9167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ower5.jpg" descr="sower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8854"/>
            <a:ext cx="13004800" cy="9175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ower6.jpg" descr="sower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2407"/>
            <a:ext cx="13004800" cy="91887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ower7.jpg" descr="sower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1162"/>
            <a:ext cx="13004800" cy="9171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ower8.jpg" descr="sower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74922"/>
            <a:ext cx="13004800" cy="9003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